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1"/>
  </p:sldMasterIdLst>
  <p:sldIdLst>
    <p:sldId id="259" r:id="rId2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582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34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76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868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83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35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277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757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135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679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321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011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91C2D8-5948-4B05-AB0B-F57302650C48}" type="datetimeFigureOut">
              <a:rPr lang="en-US" smtClean="0"/>
              <a:pPr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08E35-0ED7-448E-97B9-666CDE6AFD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26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8176" y="508003"/>
            <a:ext cx="6172200" cy="2387597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1" y="1608137"/>
            <a:ext cx="6019799" cy="1592263"/>
          </a:xfr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Emily Dykhuizen, Ph.D.</a:t>
            </a:r>
          </a:p>
          <a:p>
            <a:endParaRPr lang="en-US" sz="1000" b="1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r>
              <a:rPr lang="en-US" sz="2400" b="1" dirty="0">
                <a:solidFill>
                  <a:schemeClr val="tx1"/>
                </a:solidFill>
                <a:latin typeface="Arial Black" panose="020B0A04020102020204" pitchFamily="34" charset="0"/>
              </a:rPr>
              <a:t>Purdue University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7620000"/>
            <a:ext cx="525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3350" y="5410200"/>
            <a:ext cx="65913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dirty="0"/>
              <a:t>“The function and inhibition of histone “reader” domains found within chromatin remodeling complexes”</a:t>
            </a:r>
          </a:p>
          <a:p>
            <a:pPr algn="ctr"/>
            <a:endParaRPr lang="en-US" sz="1000" b="1" i="1" dirty="0">
              <a:latin typeface="CG Omega" pitchFamily="34" charset="0"/>
            </a:endParaRPr>
          </a:p>
          <a:p>
            <a:pPr algn="ctr"/>
            <a:r>
              <a:rPr lang="en-US" sz="2000" b="1" i="1" dirty="0">
                <a:latin typeface="Candara" panose="020E0502030303020204" pitchFamily="34" charset="0"/>
              </a:rPr>
              <a:t>Tuesday, December 5, 2023</a:t>
            </a:r>
          </a:p>
          <a:p>
            <a:pPr algn="ctr"/>
            <a:endParaRPr lang="en-US" sz="1600" b="1" dirty="0">
              <a:latin typeface="Candara" panose="020E0502030303020204" pitchFamily="34" charset="0"/>
            </a:endParaRPr>
          </a:p>
          <a:p>
            <a:pPr algn="ctr"/>
            <a:r>
              <a:rPr lang="en-US" b="1" dirty="0">
                <a:latin typeface="Candara" panose="020E0502030303020204" pitchFamily="34" charset="0"/>
              </a:rPr>
              <a:t>10:30 am</a:t>
            </a:r>
          </a:p>
          <a:p>
            <a:pPr algn="ctr"/>
            <a:endParaRPr lang="en-US" sz="1000" dirty="0">
              <a:latin typeface="Candara" panose="020E0502030303020204" pitchFamily="34" charset="0"/>
            </a:endParaRPr>
          </a:p>
          <a:p>
            <a:pPr algn="ctr"/>
            <a:r>
              <a:rPr lang="en-US" dirty="0">
                <a:latin typeface="Candara" panose="020E0502030303020204" pitchFamily="34" charset="0"/>
              </a:rPr>
              <a:t>Biochemistry Seminar Room, 264 McDonnell Science</a:t>
            </a:r>
          </a:p>
          <a:p>
            <a:pPr algn="ctr"/>
            <a:endParaRPr lang="en-US" sz="1000" dirty="0">
              <a:latin typeface="Candara" panose="020E0502030303020204" pitchFamily="34" charset="0"/>
            </a:endParaRPr>
          </a:p>
          <a:p>
            <a:pPr algn="ctr"/>
            <a:r>
              <a:rPr lang="en-US" sz="1600" dirty="0"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Host: Ben Garcia</a:t>
            </a:r>
          </a:p>
          <a:p>
            <a:pPr algn="ctr"/>
            <a:endParaRPr lang="en-US" sz="1600" dirty="0">
              <a:solidFill>
                <a:srgbClr val="C00000"/>
              </a:solidFill>
              <a:latin typeface="Candara" panose="020E0502030303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i="1" dirty="0">
                <a:solidFill>
                  <a:schemeClr val="accent6">
                    <a:lumMod val="50000"/>
                  </a:schemeClr>
                </a:solidFill>
                <a:latin typeface="Candara" panose="020E0502030303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(Refreshments provided)</a:t>
            </a:r>
            <a:endParaRPr lang="en-US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dirty="0">
              <a:latin typeface="CG Omega" pitchFamily="34" charset="0"/>
            </a:endParaRPr>
          </a:p>
        </p:txBody>
      </p:sp>
      <p:pic>
        <p:nvPicPr>
          <p:cNvPr id="4" name="Picture 2" descr="logo only15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4800"/>
            <a:ext cx="5943600" cy="1303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" r="-289" b="27928"/>
          <a:stretch/>
        </p:blipFill>
        <p:spPr bwMode="auto">
          <a:xfrm>
            <a:off x="2286000" y="3023507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1887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1281</TotalTime>
  <Words>55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Candara</vt:lpstr>
      <vt:lpstr>CG Omega</vt:lpstr>
      <vt:lpstr>Tahoma</vt:lpstr>
      <vt:lpstr>Office Theme</vt:lpstr>
      <vt:lpstr>      </vt:lpstr>
    </vt:vector>
  </TitlesOfParts>
  <Company>Bio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</dc:title>
  <dc:creator>Anna Blanchard</dc:creator>
  <cp:lastModifiedBy>Eggers, Eric</cp:lastModifiedBy>
  <cp:revision>115</cp:revision>
  <cp:lastPrinted>2023-01-24T20:34:35Z</cp:lastPrinted>
  <dcterms:created xsi:type="dcterms:W3CDTF">2011-04-08T16:41:34Z</dcterms:created>
  <dcterms:modified xsi:type="dcterms:W3CDTF">2023-10-11T15:30:16Z</dcterms:modified>
</cp:coreProperties>
</file>