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sldIdLst>
    <p:sldId id="259" r:id="rId2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261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3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7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6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83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5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77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5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3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7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21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1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2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176" y="508003"/>
            <a:ext cx="6172200" cy="2387597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1" y="1608137"/>
            <a:ext cx="6019799" cy="1592263"/>
          </a:xfr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Sarah Woodson, Ph.D.</a:t>
            </a:r>
          </a:p>
          <a:p>
            <a:endParaRPr lang="en-US" sz="10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Arial Black" panose="020B0A04020102020204" pitchFamily="34" charset="0"/>
              </a:rPr>
              <a:t>Johns Hopkins University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76200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3350" y="5410200"/>
            <a:ext cx="65913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/>
              <a:t>“Matchmaking by small RNAs and the </a:t>
            </a:r>
            <a:r>
              <a:rPr lang="en-US" sz="2800" b="1" i="1" dirty="0" err="1"/>
              <a:t>Hfq</a:t>
            </a:r>
            <a:r>
              <a:rPr lang="en-US" sz="2800" b="1" i="1" dirty="0"/>
              <a:t> chaperone”</a:t>
            </a:r>
          </a:p>
          <a:p>
            <a:pPr algn="ctr"/>
            <a:endParaRPr lang="en-US" sz="1000" b="1" i="1" dirty="0">
              <a:latin typeface="CG Omega" pitchFamily="34" charset="0"/>
            </a:endParaRPr>
          </a:p>
          <a:p>
            <a:pPr algn="ctr"/>
            <a:r>
              <a:rPr lang="en-US" sz="2000" b="1" i="1">
                <a:latin typeface="Candara" panose="020E0502030303020204" pitchFamily="34" charset="0"/>
              </a:rPr>
              <a:t>Tuesday, </a:t>
            </a:r>
            <a:r>
              <a:rPr lang="en-US" sz="2000" b="1" i="1" dirty="0">
                <a:latin typeface="Candara" panose="020E0502030303020204" pitchFamily="34" charset="0"/>
              </a:rPr>
              <a:t>November 14, 2023</a:t>
            </a:r>
          </a:p>
          <a:p>
            <a:pPr algn="ctr"/>
            <a:endParaRPr lang="en-US" sz="1600" b="1" dirty="0">
              <a:latin typeface="Candara" panose="020E0502030303020204" pitchFamily="34" charset="0"/>
            </a:endParaRPr>
          </a:p>
          <a:p>
            <a:pPr algn="ctr"/>
            <a:r>
              <a:rPr lang="en-US" b="1" dirty="0">
                <a:latin typeface="Candara" panose="020E0502030303020204" pitchFamily="34" charset="0"/>
              </a:rPr>
              <a:t>10:30 am</a:t>
            </a:r>
          </a:p>
          <a:p>
            <a:pPr algn="ctr"/>
            <a:endParaRPr lang="en-US" sz="1000" dirty="0">
              <a:latin typeface="Candara" panose="020E0502030303020204" pitchFamily="34" charset="0"/>
            </a:endParaRPr>
          </a:p>
          <a:p>
            <a:pPr algn="ctr"/>
            <a:r>
              <a:rPr lang="en-US" dirty="0">
                <a:latin typeface="Candara" panose="020E0502030303020204" pitchFamily="34" charset="0"/>
              </a:rPr>
              <a:t>Biochemistry Seminar Room, 264 McDonnell Science</a:t>
            </a:r>
          </a:p>
          <a:p>
            <a:pPr algn="ctr"/>
            <a:endParaRPr lang="en-US" sz="1000" dirty="0">
              <a:latin typeface="Candara" panose="020E0502030303020204" pitchFamily="34" charset="0"/>
            </a:endParaRPr>
          </a:p>
          <a:p>
            <a:pPr algn="ctr"/>
            <a:r>
              <a:rPr lang="en-US" sz="16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Host: </a:t>
            </a:r>
            <a:r>
              <a:rPr lang="en-US" dirty="0"/>
              <a:t>Tim Lohman</a:t>
            </a:r>
          </a:p>
          <a:p>
            <a:pPr algn="ctr"/>
            <a:endParaRPr lang="en-US" sz="1600" dirty="0">
              <a:solidFill>
                <a:srgbClr val="C00000"/>
              </a:solidFill>
              <a:latin typeface="Candara" panose="020E0502030303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i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(Refreshments provided)</a:t>
            </a:r>
            <a:endParaRPr lang="en-US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dirty="0">
              <a:latin typeface="CG Omega" pitchFamily="34" charset="0"/>
            </a:endParaRPr>
          </a:p>
        </p:txBody>
      </p:sp>
      <p:pic>
        <p:nvPicPr>
          <p:cNvPr id="4" name="Picture 2" descr="logo only15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5943600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O:\Administration\Seminars-Clubs\BMB Tuesday Seminars\Seminar Participants 2023-2024\11_14_23 Sarah Woodson_Lohman\woodson_NWK9918_web-sm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" t="2511" r="-469" b="20932"/>
          <a:stretch/>
        </p:blipFill>
        <p:spPr bwMode="auto">
          <a:xfrm>
            <a:off x="2286000" y="2979738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1887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1286</TotalTime>
  <Words>49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Candara</vt:lpstr>
      <vt:lpstr>CG Omega</vt:lpstr>
      <vt:lpstr>Tahoma</vt:lpstr>
      <vt:lpstr>Office Theme</vt:lpstr>
      <vt:lpstr>      </vt:lpstr>
    </vt:vector>
  </TitlesOfParts>
  <Company>Bio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</dc:title>
  <dc:creator>Anna Blanchard</dc:creator>
  <cp:lastModifiedBy>Eggers, Eric</cp:lastModifiedBy>
  <cp:revision>117</cp:revision>
  <cp:lastPrinted>2023-01-24T20:34:35Z</cp:lastPrinted>
  <dcterms:created xsi:type="dcterms:W3CDTF">2011-04-08T16:41:34Z</dcterms:created>
  <dcterms:modified xsi:type="dcterms:W3CDTF">2023-10-11T15:40:29Z</dcterms:modified>
</cp:coreProperties>
</file>