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9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261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3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6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8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7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5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2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1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2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176" y="508003"/>
            <a:ext cx="6172200" cy="2387597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1" y="1608137"/>
            <a:ext cx="6019799" cy="1592263"/>
          </a:xfr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Victor Muñoz, Ph.D.</a:t>
            </a:r>
          </a:p>
          <a:p>
            <a:r>
              <a:rPr lang="en-US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University of California, Merced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7620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3350" y="5410200"/>
            <a:ext cx="65913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“Efficient DNA Scanning without Clamping Support by Eukaryotic Transcription Factors: Leveraging Promiscuous Recognition with Conformational Control”</a:t>
            </a:r>
          </a:p>
          <a:p>
            <a:pPr algn="ctr"/>
            <a:endParaRPr lang="en-US" sz="1000" b="1" i="1" dirty="0">
              <a:latin typeface="CG Omega" pitchFamily="34" charset="0"/>
            </a:endParaRPr>
          </a:p>
          <a:p>
            <a:pPr algn="ctr"/>
            <a:r>
              <a:rPr lang="en-US" sz="2000" b="1" i="1">
                <a:latin typeface="Candara" panose="020E0502030303020204" pitchFamily="34" charset="0"/>
              </a:rPr>
              <a:t>Monday, October </a:t>
            </a:r>
            <a:r>
              <a:rPr lang="en-US" sz="2000" b="1" i="1" dirty="0">
                <a:latin typeface="Candara" panose="020E0502030303020204" pitchFamily="34" charset="0"/>
              </a:rPr>
              <a:t>30, 2023</a:t>
            </a:r>
          </a:p>
          <a:p>
            <a:pPr algn="ctr"/>
            <a:endParaRPr lang="en-US" sz="1600" b="1" dirty="0">
              <a:latin typeface="Candara" panose="020E0502030303020204" pitchFamily="34" charset="0"/>
            </a:endParaRPr>
          </a:p>
          <a:p>
            <a:pPr algn="ctr"/>
            <a:r>
              <a:rPr lang="en-US" b="1" dirty="0">
                <a:latin typeface="Candara" panose="020E0502030303020204" pitchFamily="34" charset="0"/>
              </a:rPr>
              <a:t>10:30 am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dirty="0">
                <a:latin typeface="Candara" panose="020E0502030303020204" pitchFamily="34" charset="0"/>
              </a:rPr>
              <a:t>Biochemistry Seminar Room, 264 McDonnell Science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sz="16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Host: Andrea </a:t>
            </a:r>
            <a:r>
              <a:rPr lang="en-US" sz="1600" dirty="0" err="1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Soranno</a:t>
            </a:r>
            <a:endParaRPr lang="en-US" sz="1600" dirty="0">
              <a:latin typeface="Candara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600" dirty="0">
              <a:solidFill>
                <a:srgbClr val="C00000"/>
              </a:solidFill>
              <a:latin typeface="Candara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(Refreshments provided)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dirty="0">
              <a:latin typeface="CG Omega" pitchFamily="34" charset="0"/>
            </a:endParaRPr>
          </a:p>
        </p:txBody>
      </p:sp>
      <p:pic>
        <p:nvPicPr>
          <p:cNvPr id="4" name="Picture 2" descr="logo only15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594360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6D1A28-BA37-46D2-8451-A09B34DA71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298" y="2824307"/>
            <a:ext cx="1900004" cy="235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1343</TotalTime>
  <Words>60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</vt:lpstr>
      <vt:lpstr>CG Omega</vt:lpstr>
      <vt:lpstr>Tahoma</vt:lpstr>
      <vt:lpstr>Office Theme</vt:lpstr>
      <vt:lpstr>      </vt:lpstr>
    </vt:vector>
  </TitlesOfParts>
  <Company>Bio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Anna Blanchard</dc:creator>
  <cp:lastModifiedBy>Eggers, Eric</cp:lastModifiedBy>
  <cp:revision>118</cp:revision>
  <cp:lastPrinted>2023-10-10T17:49:37Z</cp:lastPrinted>
  <dcterms:created xsi:type="dcterms:W3CDTF">2011-04-08T16:41:34Z</dcterms:created>
  <dcterms:modified xsi:type="dcterms:W3CDTF">2023-10-11T15:46:39Z</dcterms:modified>
</cp:coreProperties>
</file>